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de la perspectiva a largo plazo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una perspectiva a largo plazo es crucial para el éxito empresarial. Esto implica analizar tendencias, anticipar desafíos y aprovechar oportunidades que puedan presentarse en los próximos años.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Definición de una estrategia a largo plazo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438" y="2645569"/>
            <a:ext cx="14156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Visión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una visión clara de lo que se quiere lograr a largo plazo.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079" y="4489013"/>
            <a:ext cx="172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objetivos estratégicos medibles que guíen el camino hacia la visión.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3936" y="6332458"/>
            <a:ext cx="17657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Planes de Acción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planes detallados para implementar la estrategia de manera efectiva.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Identificación de objetivos a largo plazo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Crecimiento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Metas ambiciosas pero realistas de expansión de mercado, participación, ventas, etc.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Objetivos de desarrollo de nuevos productos, servicios o tecnologías disruptivas.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Sostenibilidad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Metas para reducir el impacto ambiental y mejorar la responsabilidad social.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2885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Liderazgo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601337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Objetivos de posicionamiento como líder en la industria o en nichos específicos.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213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de factores externos e internos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Factores Externos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Analizar tendencias del mercado, políticas gubernamentales, competencia, y otros elementos fuera del control de la empresa.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Factores Internos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Evaluar los recursos, capacidades, procesos y cultura organizacional propios, para aprovechar fortalezas y mitigar debilidades.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Implementación del plan a largo plazo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305216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Asignación de Recursos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Destinar presupuesto, personal y otros recursos clave para ejecutar la estrategia.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32920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Alineación Organizacional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Garantizar que toda la empresa esté enfocada en los mismos objetivos a largo plazo.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Monitoreo y Ajustes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 seguimiento al progreso y realizar los cambios necesarios para mantener el rumbo.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1281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Evaluación y ajustes periódicos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Métricas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Monitorear indicadores clave de desempeño relacionados a los objetivos.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Retroalimentación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Recolectar y analizar comentarios de clientes, empleados y otros grupos de interés.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Revisiones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Realizar ajustes periódicos a la estrategia y planes de acción según sea necesario.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2024-11-03T09:00:30Z</dcterms:created>
  <dcterms:modified xsi:type="dcterms:W3CDTF">2024-11-03T09:00:30Z</dcterms:modified>
</cp:coreProperties>
</file>